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3" r:id="rId1"/>
  </p:sldMasterIdLst>
  <p:notesMasterIdLst>
    <p:notesMasterId r:id="rId9"/>
  </p:notesMasterIdLst>
  <p:sldIdLst>
    <p:sldId id="256" r:id="rId2"/>
    <p:sldId id="259" r:id="rId3"/>
    <p:sldId id="265" r:id="rId4"/>
    <p:sldId id="264" r:id="rId5"/>
    <p:sldId id="262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768" y="1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FA1F9-87B3-A64B-97BA-346717FB2DB3}" type="datetimeFigureOut">
              <a:rPr lang="en-US" smtClean="0"/>
              <a:t>9/24/13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158F-F22E-DE45-AFC2-788A8CAF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1- Work on the same lesson at</a:t>
            </a:r>
            <a:r>
              <a:rPr lang="en-US" baseline="0" dirty="0" smtClean="0"/>
              <a:t> the same time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2- Take meeting notes in Google docs and share it with colleagues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3- </a:t>
            </a:r>
            <a:r>
              <a:rPr lang="en-US" dirty="0" smtClean="0"/>
              <a:t>Create a folder for your grade level to share resources, Store lesson plans in this folder for students’ to access them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4-</a:t>
            </a:r>
            <a:r>
              <a:rPr lang="en-US" baseline="0" dirty="0" smtClean="0"/>
              <a:t> Have students work </a:t>
            </a:r>
            <a:r>
              <a:rPr lang="en-US" baseline="0" dirty="0" err="1" smtClean="0"/>
              <a:t>collaborativly</a:t>
            </a:r>
            <a:r>
              <a:rPr lang="en-US" baseline="0" dirty="0" smtClean="0"/>
              <a:t> from anywhere. Give them feedback on their work. Use the revision history to see who has done what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5- Share settings on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docs allow publishing the students work within the class, within the student district or making it public on the web.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6- Translating letters, newsletters so on to parents.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1158F-F22E-DE45-AFC2-788A8CAF3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1-</a:t>
            </a:r>
            <a:r>
              <a:rPr lang="en-US" baseline="0" dirty="0" smtClean="0"/>
              <a:t> </a:t>
            </a:r>
            <a:r>
              <a:rPr lang="en-US" dirty="0" smtClean="0"/>
              <a:t>using charts and graphs</a:t>
            </a:r>
            <a:r>
              <a:rPr lang="en-US" baseline="0" dirty="0" smtClean="0"/>
              <a:t> gadgets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2- Such as US states, Animals, Food,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1158F-F22E-DE45-AFC2-788A8CAF3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F108-6AFE-C340-AAA6-A068CA283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F108-6AFE-C340-AAA6-A068CA283D4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F108-6AFE-C340-AAA6-A068CA283D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F108-6AFE-C340-AAA6-A068CA283D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F108-6AFE-C340-AAA6-A068CA283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F108-6AFE-C340-AAA6-A068CA283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F108-6AFE-C340-AAA6-A068CA283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F108-6AFE-C340-AAA6-A068CA283D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F58918-E219-DE46-B75C-43AC4102C77A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F9F108-6AFE-C340-AAA6-A068CA283D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4885796"/>
            <a:ext cx="6938961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Group A (</a:t>
            </a:r>
            <a:r>
              <a:rPr lang="en-US" sz="2400" dirty="0" err="1" smtClean="0"/>
              <a:t>Howida</a:t>
            </a:r>
            <a:r>
              <a:rPr lang="en-US" sz="2400" dirty="0" smtClean="0"/>
              <a:t>, Rama, </a:t>
            </a:r>
            <a:r>
              <a:rPr lang="en-US" sz="2400" dirty="0"/>
              <a:t>M</a:t>
            </a:r>
            <a:r>
              <a:rPr lang="en-US" sz="2400" dirty="0" smtClean="0"/>
              <a:t>ajd)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35" y="460754"/>
            <a:ext cx="7074039" cy="2326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50" y="2900198"/>
            <a:ext cx="3384548" cy="16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6738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Collaborate </a:t>
            </a:r>
            <a:r>
              <a:rPr lang="en-US" sz="2800" dirty="0"/>
              <a:t>on lesson </a:t>
            </a:r>
            <a:r>
              <a:rPr lang="en-US" sz="2800" dirty="0" smtClean="0"/>
              <a:t>plans</a:t>
            </a:r>
          </a:p>
          <a:p>
            <a:r>
              <a:rPr lang="en-US" sz="2800" dirty="0" smtClean="0"/>
              <a:t>Keep </a:t>
            </a:r>
            <a:r>
              <a:rPr lang="en-US" sz="2800" dirty="0"/>
              <a:t>a record on meeting </a:t>
            </a:r>
            <a:r>
              <a:rPr lang="en-US" sz="2800" dirty="0" smtClean="0"/>
              <a:t>notes</a:t>
            </a:r>
          </a:p>
          <a:p>
            <a:r>
              <a:rPr lang="en-US" sz="2800" dirty="0" smtClean="0"/>
              <a:t>Create a shared lesson plan repository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333" y="297580"/>
            <a:ext cx="5789084" cy="1252728"/>
          </a:xfrm>
        </p:spPr>
        <p:txBody>
          <a:bodyPr/>
          <a:lstStyle/>
          <a:p>
            <a:r>
              <a:rPr lang="en-US" dirty="0" smtClean="0"/>
              <a:t>Google Docs</a:t>
            </a:r>
            <a:endParaRPr lang="en-US" dirty="0"/>
          </a:p>
        </p:txBody>
      </p:sp>
      <p:pic>
        <p:nvPicPr>
          <p:cNvPr id="5" name="Picture 4" descr="Screen Shot 2013-09-24 at 12.1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1" y="4477343"/>
            <a:ext cx="2603500" cy="21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Improve the writing process</a:t>
            </a:r>
          </a:p>
          <a:p>
            <a:r>
              <a:rPr lang="en-US" sz="2800" dirty="0"/>
              <a:t>Publish </a:t>
            </a:r>
            <a:r>
              <a:rPr lang="en-US" sz="2800" dirty="0" smtClean="0"/>
              <a:t>student </a:t>
            </a:r>
            <a:r>
              <a:rPr lang="en-US" sz="2800" dirty="0"/>
              <a:t>w</a:t>
            </a:r>
            <a:r>
              <a:rPr lang="en-US" sz="2800" dirty="0" smtClean="0"/>
              <a:t>ork</a:t>
            </a:r>
            <a:endParaRPr lang="en-US" sz="2800" dirty="0"/>
          </a:p>
          <a:p>
            <a:r>
              <a:rPr lang="en-US" sz="2800" dirty="0"/>
              <a:t>Translate letters to </a:t>
            </a:r>
            <a:r>
              <a:rPr lang="en-US" sz="2800" dirty="0" smtClean="0"/>
              <a:t>parents (Go to Tools </a:t>
            </a:r>
            <a:r>
              <a:rPr lang="en-US" sz="2800" dirty="0"/>
              <a:t>&gt; </a:t>
            </a:r>
            <a:r>
              <a:rPr lang="en-US" sz="2800" dirty="0" smtClean="0"/>
              <a:t>Translate </a:t>
            </a:r>
            <a:r>
              <a:rPr lang="en-US" sz="2800" dirty="0"/>
              <a:t>D</a:t>
            </a:r>
            <a:r>
              <a:rPr lang="en-US" sz="2800" dirty="0" smtClean="0"/>
              <a:t>ocument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Docs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334" y="4541434"/>
            <a:ext cx="3206750" cy="1972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7" y="4804833"/>
            <a:ext cx="1888068" cy="17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153" y="3291416"/>
            <a:ext cx="7408333" cy="1270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Track </a:t>
            </a:r>
            <a:r>
              <a:rPr lang="en-US" sz="2800" dirty="0"/>
              <a:t>s</a:t>
            </a:r>
            <a:r>
              <a:rPr lang="en-US" sz="2800" dirty="0" smtClean="0"/>
              <a:t>ignups (</a:t>
            </a:r>
            <a:r>
              <a:rPr lang="en-US" sz="2800" dirty="0"/>
              <a:t>s</a:t>
            </a:r>
            <a:r>
              <a:rPr lang="en-US" sz="2800" dirty="0" smtClean="0"/>
              <a:t>ignup for meetings)</a:t>
            </a:r>
          </a:p>
          <a:p>
            <a:r>
              <a:rPr lang="en-US" sz="2800" dirty="0" smtClean="0"/>
              <a:t>Personalize flashcards (Go to Insert &gt; Gadget &gt; Flashcards Gadget)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3687" y="338328"/>
            <a:ext cx="6707827" cy="1252728"/>
          </a:xfrm>
        </p:spPr>
        <p:txBody>
          <a:bodyPr/>
          <a:lstStyle/>
          <a:p>
            <a:r>
              <a:rPr lang="en-US" dirty="0" smtClean="0"/>
              <a:t>Google Sheets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20" y="5164741"/>
            <a:ext cx="3203050" cy="1524000"/>
          </a:xfrm>
          <a:prstGeom prst="rect">
            <a:avLst/>
          </a:prstGeom>
        </p:spPr>
      </p:pic>
      <p:pic>
        <p:nvPicPr>
          <p:cNvPr id="1028" name="Picture 4" descr="https://encrypted-tbn2.gstatic.com/images?q=tbn:ANd9GcTz3_WMlBHe1McL_v1mYxgdVfbtpW8Woxd6uRoNjMEpz4Juh4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6" y="1458071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9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21581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Collect data, share and analyze it </a:t>
            </a:r>
            <a:endParaRPr lang="en-US" sz="3000" dirty="0" smtClean="0"/>
          </a:p>
          <a:p>
            <a:r>
              <a:rPr lang="en-US" sz="3000" dirty="0" smtClean="0"/>
              <a:t>Brainstorm </a:t>
            </a:r>
            <a:r>
              <a:rPr lang="en-US" sz="3000" dirty="0"/>
              <a:t>groups names by activating sets within Google </a:t>
            </a:r>
            <a:r>
              <a:rPr lang="en-US" sz="3000" dirty="0" smtClean="0"/>
              <a:t>sheets</a:t>
            </a:r>
            <a:endParaRPr lang="en-US" sz="3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Sheets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554233" y="6909718"/>
            <a:ext cx="564543" cy="45719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MTEhITERQTFRQVFRcZFBcYGBYaFxYXFRgYFxYbGxcYHCggGhwlHBcYIjIhJjUrLjAuFx8zODMsNygtLysBCgoKDg0OGhAQGy0mICQ0LC4sLCwsLCwsLDY2NDQxMiw3NDQ0LSwsLisyNCwvLywtLDAsNC80NCwsLCwsLCwsLP/AABEIAMIBAwMBIgACEQEDEQH/xAAcAAEAAgMBAQEAAAAAAAAAAAAABQYDBAcCAQj/xABBEAABAwIDBQYCCAQGAQUAAAABAAIRAyEEEjEFBkFRYRMicYGRoQcyQlJicoKSscEjM9HwFBWisuHx4lNzk8LS/8QAGwEBAAIDAQEAAAAAAAAAAAAAAAEFAwQGAgf/xAAwEQACAgECBAQEBQUAAAAAAAAAAQIDEQQhBRIxQRNRYXGBkbHwBhQyocEiIyQz0f/aAAwDAQACEQMRAD8A7giIgCIiAIiIAiIgCIiAIiwVq0WGv6LDffCiDnPoSk30MxcOYX1Rjuq1NqbVp4am6rVflaPUnkBxKoIfiHM8Ov2w9/oZlTnoTyKl/Dve9+0HYvM0NbTczsxxyPDvmPEy0+qui6KufPFSxjJilFxeGERF7PIREQBERAEREAREQBERAEREAREQBERAEREAREQBERAEREAREQBQG8NOHtcOIjzH/an1D71uy0DU+oQT4E5T+q0OJ1eJppJdVv8AI2NLLFq9diJZjKgFnHzv+qoHxKqve+mXEluSw4AgmbeEKzUNrsdxCgt+GB9Fjh9FxB8HD/x91y+lclYuYuZU4TeDV+CGLy42vS/9ShPnTe39nn0Xbl+d/hviey2rhvtl7D+NjgPeF+gsXXyNLonkBqTyXXUTSqy+xTXxbswu4xGKYyM7mtnSTEr3SqtddpBHQg/oqJtOrUe8uqhwPAEEADkJWo2xkWPMKtlxjE3iO3yZvx4WnBPm3+aOkoudbu70Pfj6eFa8uZD88mRmDSQBPKF0VWmnvV0OdLBoanTuifK2ERFnNcIiIAiIgCIiAIiIAiIgCIiAIiIAiIgCIiAIiIAobbW2xSllODU48m+PM9FJY0ONN+T58py+MW0XM6e2aZ+em5p5tdP+l1/dVnEdVOpKMO/csuH6Px25NZS7EvS2rXaZFR9+Zkeh0WTaO3X1KFanWyZX03NLtMsg3N4sb8FHMxNEgltVthMOBaf6H1XLN5t7nYh+SnLaINhxf1d/RVWllqJvEZPHfuizvrpjvOO/thmvU2w+k8tDs4Bs4SMw5wdFacPtLt8PVadcgcPwwT7Arn+K4Hy9FZN0atw08Zb6iP3W3fRFRUkuhpQtbbg+5o7PFQYinVYS003tc0/aaZHlZdJq73YjEU+xrCmQSDmAIcC240Me3FUvDY2nAzU46td+zp/VSFKvTJaWvNiLOaQT6SFr232/pWyOMhxO/wDO1z3UVJbemSyYfaNVny1HjpmMehstjaW0nmhV/l5sjocGgOBAmQWwtaFqVBLXDm1w9WkLVU+Y+qyqhLfG5FfDl8bTwvVzwfOk/wDdd9X553KqZdo4P/3gPzAt/dfoZdHov0P3OY4r/tXt/LCIi3CsCIiAIiIAiIgCIiAIiIAiIgCIiAIiIAiIgCIiALk+9mB7HFVGj5XHO3wdc+8rrCpvxHwM06dYasdld912nuP9Sr+JVc9OfLctuDX+HqVF9Jbf8KEuYbdw3Z4iq3hmkeDu8P1XU6LOJVP39woFRlSPmaQfFv8AwfZaHDk4z37l3xePNVzLsyuMdLLqT3aqgVIFrz/YUJSqzPBSdHZ1ak8OAzDm0/sVdQ0sroTUU3jyOanNQnGRO4qiRUqAfWPuZWlXrlh6hXLdnYxrk167SKbgMrTYvIGUnwt5ra2puHh6s5HVKZ6HMPQ391RTsrrnyy7dSplwW+yyVkcYbeN98dmQ+G3hBiSt2jtFhIvxCgNofD7E0e+yvSewcw5jvS4PqtOps/FMMgNeAfom/o6FKool+ma+h1UuO1UyVd+IyfmxsrH9ljsM+C4U6zHuAicrHS7XoF3jZ+/GDqxLnUzye2Pdsj3XEtl4FgcXOcztXk90nK4ccoDonxEhTzMMW2cCPEQu64fwrTy06be732fT6lDqtU7bOZPKO24XG06gmnUY8fZcD+hWdcCwe1cu0sBh2HvOxFI1CODcwIb5/p4rvq0tbpVp5qKeTHGWQiItM9BERAEREAREQBERAEREAREQBERAEREAREQBc8383mzB+FpZS0wKj9fFotqDxW5vzvUKIbRzmgamcZ3tcJDCAQ1zZA1F+RVKp4fM3MzK9v1mEPHq2YV1w/QQnHxbllPouz+/I8Oxxf8AT1RHOw9dt2PzDkR+4UbvK9z8PFVuVwcC0yIMageU+itZxDKdIvqGA23U8gOq5pt/azqtUPdYA91vBreI8+JWDiHDNIouUI4l2w9v3zt7G+uJ3cvJJ5T8yNw9IvdlA8TyC6FsJjQaYrZjTFjAGaALcuQUDsTD0QLPg8cw1PiJ94VswVIZDEEDQtII9lyNvEL6Jf2ZOPttk5u/iH+VBPaMWsrz33Ljh8ZQcAGVWiNGvGT9e77radRIExbmLj1FlRSobamMqtzCkagkEHLmEg2MxqquuHiSwfSr9Gq4OUZfP7RY9t48vdFwxvy9eqiXVVzxu0cTTJDH1WgcO9HobLcw+9lUfzGU3jmAWu9rey3Xw2a3TTPlOq0OovslbOSk38Ph8C24/GBjCSAeAB4lUA7ZxFCpUFGrUpjMTlB7km/yfL7KbxGM7XK+CGxYTpzVd2jhSajyOP8AQK14ZT4LeerN7hul8FPPV9S17mhx2vhKryDOIa5xt43HBfp9lQHQg+BX5d3dw4fjcMxzZBeAR+E/9+S623Y76ZAw+KrMIvDzmb6O0k8o0KutdJuaz5FpE6SioNHa+0aU5m0q7RxaS11tbGZ9lPbO3na6BWp1KLvtNMerSfeFpZPRYEWGhimPuxzXfdIP6LNKAIiIAiIgCIiAIiIAiIgCIiAIiIDy94AkmAoneHbzMMwEtc+o+1KmNXu5TwHEu0C87zbap0KeVze1qVJbTojWof2aOLuCq2zN3XmpTxNap3wXHJoxofq1rNSwcOZUA0N5N16mLwmIr1Xh+JgPZGjcl+zYJ7rSJHMkyuO0K7mkOY5zTwLSQfUL9QZTYvZJ0aBqOf8Ad4/X8+b9bDOFxlZjQezcc9Ox+V94vyMjyXU/h3VbS08vdfz/AB+5htXc1n7UrV25Kry8tu3NE9ZMSfNV7aIImQVvYarlcD6+BsUfQfWqNpUml1R5hoH78gNSeQWPjsFTYpdE19OpNUFNep92DVzw2bxfysuh7s7Br4i2HaMgMOquMMaeNxdx6Dzhb+6PwzouysqtzCm4GvVuC+pY9mw8GxEnwGpJHSWYgfyMI1rW0+65wAyMj6LRo5w9Bxk2XFfl67n4j/T2Xn6mO3QR8VtvPmiH2fuZhqDWHE1HVnNgDMcjJGkMab+ZKmqdLDt/l4cHr2bW+9SJW1QwrWd65cdXG7j58B0FlnEG4W0koL+mODddkpbSk38SKxD8Of5mHEdWUnezSSqztbcPZGNnLTbTqnjTJpv8TTNj5hXl7Z1UHtfZFKoNMp1BbYg81h/NqLxJHlVc3Q4/vP8ADnEYJuame3oNnvNEPaPtN/ceyomJfDr8dOvhzXf6e3KuEeGYompQNm1dXM+9zHv48NnaWAw9Oi+o2kypRILw0AObmdeQNMpJmeHhpklLlj4tS5l5ff0PNVPLbiWxxXdFw/zHCm8dodNf5bl23MQInvOOjhoT6aD+7rjG7Mf5rRtA7Z9miw7r4gLtuGGaXSCIiDrHH18OAVlq3lxfoiEsNo8NpXDQ0gNgnKbfZtxvfTh1Ujg8QO8SQQAQA4agXd79OAWvUwxY3Qtc46tuJPToBxHBYmOu1gIIEEg62+WfMcuC1CSTrbNpkAupw9x+ZuoJuYi9hpbggwtQOy0a7rCS1/e8Luvz9FkwdQEkkOblsIuJ1cY9BpwK+YmqRTc8ZXE3ymx5NH6WjmpAo42q3OazWdmxr3F7SR8mvdM9fRb+Cql9Nj3DKXNaSORImFXa9dhwsVG1GBzR3ZBLxTIlsHTMbfiVnCkH1ERAEREAREQBERAEReatQNEkgDmbD1QHpQG822/8MWHu1C8xTpCRVcfpFpBgNAuSV73k3hbhabTlL6lS1GmDeo6J1GjRqSoXYGyXPe7E4moHVnDvW7rW8GNabtaPKdSoBo7qYZ1apVxGKJFbMQA4yBTB7ga06M6C5873IzAL2hw+i0az902mOtvVeMkXewFvACLnmWnj0uvTInuk5zo3kPB2g5kR+gUANgGA4h54HQDwd9Hw1VG+LOxTUoMrtu6gf4jhYlj41HGDlPQEq9nMJbAcT8xEf7XW8BJ0WtisJTrMfQkhj2ua8XuHCCId4ySP+tjS3ui6Ni7fbIksrB+cHU51DT7FdF+EmCw/8R4a44pzsgLgCGNgEAcgbknjHRUfaWDNGrVpP1pvc2ecGzvAiCPFdD+CmDJqYmqdGtY0fedmM+IH+5dH+IdPHVaHrsnF+6zuvijHp58k/mXjbFfsW0sJhzFSrPeGrGT/ABKn3iTAPN08FLbMwjabGtaIAFuvVVbY9ft8bi6x0bU7Cn0bSsf9XaHzCujRC5Ply/RGYx19F4wzYb6r1XK+lwS6SUcMiPU+OWniwtwlamJKp7nuZ6+pXNsYcPa5rhIIuoPc3aJpVn4CsZY4F2HnlcvZfhEkDo7orHtFwAJNlzzerFdk6jiaZk0agdbiAZI8wCPxFe9Da42cvZmzqYKUObujBT3WNDbBgxTnPSPR4IP5e8PMLr+Dw1mtLWuaACf/AKiDbhPkFGYmiDXoVBBgPE8xGYX9VNhuRt2lr3HhpmP3dYHE8ld2ScmslcjHVYCSZc0NsJ0+1cyOnkVE1WENLyGuzXHnZovbl6lTjm2axrg4HWdYHzSRzkA24rTx1AF12kRclvM2EkX5n0WMk0aVTKAyXCbGbgjVxk2vf1W+cQajg0Br8ozHzlrbGZ+l6KOZJc4tcDHdAOvM6acB+FaLMDTNR+Lq5gKdJzoa4iQJyaQZj3KgEs7Zpr4klxc2lh+zaxsWeRFRxuNJyC31SrCoLdR9R7X1KhdJyMEzowSTf7TnDyU6vQCIiAIiIAiIgCIiAKF3n27Tw1OCO0qVJbSpWmoevJg4lSeMrZGl2UuA1A1jieqr+G2fh6ld2Ia8vqPgRUOjRo1nJvGAoBXsLunVqOZia1QGoHmoB8tNpPBgAswe8K5AtgGq2Gt0tI8ZFx0mP6en0oNwWActCeZF2/34L0Krh3nAEfRAsRPQ2JPjb1UAAEQ4Ok6Nae95A6zzN4R5iz2ZnHkMzRH+oAeHFeRlmTao6wAlp8OvU3XuHt0Ie487H2tA5W1QHxjeFJ8nVxs4CfeeQ6dIR1+4WywaxeekG/jqvLy35TLXalxsRPHOLSY06aQIXt1N3yMPdGs/7cwvfnc36oDk3xYwDRWp4inGV4yO++y4MHSW2/D62X4Jgf4XEHj2/wClNkKX3i2czEsdTqs7o0MSMzeRGgHktT4Z7OGH/wARTY4ljy17JM6DK6/L5fRW713iaLwH1WN/Qx8uJZNP4eV5YZ1NeqT4l7pXRZXJt36hw2Nx2GdbJXdUZ1ZUPaAjycR5LpdDGBzQVWxjmO3me28GXEvXkOlo8FqYmsvmGqyzwJWvroYpUvUmreRhxJI+UkeCi8Rteo35gHD0PqFJYh6hNoAGVScy7lrGGURW2dpGoOQ5dVQt58RFJ7eEE+xH7+ytW0XZZVRq4Y4nE0MONatQA9GDvPP5Q5bOminYsGO94gztOApgjCh82DSYmZFM8r6wpyn3nS14IbYTBudbjlpPioinUPbNyxYGAdJdZo6ae6lKohoaWnMbZhe5u4gi4Op4K4ZWo+tIOZ72+DheGtm/MXk+ELw35CQ7vG+V1zJs1pBhwOgusjmg5WMdbiNQGtjz5DwK+1Zc4Nc0EN7xiD0bY+ZtOgUElY3lzUaTnFhdAju3Jn5jB46la+E2jQrMDSatMOdTeWVGHM9rXNIa0zBBOX1U7tGkyo7KHHg3KZ1N3Wdewj1K06OzTXxRqAtFKi9rAIu40u86DoBnMfgUAtKIikBERAEREAREQBERAFGYvYVF8kNyO+sy3q35T5hSaICA/wAJiqP8twqt+qYDo8HW9CF5p7Xp5gKrHUnjoR4nKf2lWFY6+HY8ZXta4ciAR7oDRYA4EtLattLW6QdLrwAW/KTndwNx6G4aOh9ysNfd5oOag91M8BJc3/8AQ8isLsRiqVqtPtWfWbLreQzD0PiowDf7Rze7EuNy4X8XFuvgBPoF8bSb8lI5T9Ig6Dq02zHwnUrXwe06D5LXZCdZuJHXh7LadROXQOJ+mOZ4yL26dEB8ex3yABzRGaLGODYNvG4so45WV87BEG9oLuDgJ1j9YUiJENpuknXNcgcTIvJPOfYrDtCC0MLSMtydWhvj15mNCV7reHh9yGU74o7Kex1LamGBcabQ3EAfSozmD445T7FZdg7wNexr2mWGD4dFasBiGgGmQDSIjm1s8Puxw4eBXPt5NyMRg6jsRswdpRccz8PxbOvZ8x0/Ve05VSyt/TzGzWGW3aG2HT3MuUgRYGeevVZNlYsuY4mPnMR0A/eVzrZ+9tB/cq5qTtCx3dg+B0PgrNQ27TDAGEZRpda3EdTCdKrrg899jY01SUuZtE7ia6hMdiVpYvbbeY9VWdobwBzslIOq1DZrGAuJPkqSFFk3siwdsILqZdvbRa1pJKk/h3sjsmVNo4ruFzD2QdbJS1c49XWjoOq+bvbjve4YnacANuzDzYcjVOn4fXktv4o1X1Nm1nUQSA+lIbwbnEuIGgkN8Ab9LjTadVLfqVt93iP0KZX38xtXE1KmHPYike0DYaQ5k5QKhIm8gQI4xe66LuV8S6OLe2niC2hiIyhjz3HnjkqQACbd0ibWnVc43XFEYcszB9SoQ6q614+Ro+yJPiStbbGwQZIC2MGHJ+iWEEuc9pE2Bie63qLi8nhqvlIdxz2vsZdfvCALXmdBz1XC92PiDi8EBRxGbEYbSCf4rG8mPJuItld5ELr+yt5cHjWB9B4N5fMtezLBh3EEmBHETqFDJMOGx1ak2s+vSYWU3k5g4hxzHhI6gRbgpXd2o11Imm0tZnflkyT3jmJJ4l+ZaW1cP2xoYYkxULqtW/eyM+UTzzFg/CVNYHCNpU202TlaLTqbySepJQGdERAEREAREQBERAEREAREQBERAEREBp4zZdKrd7Bm+sLO/MLqMdsetSvh6sj6rrH8wsfMean0QFdO2XMIGKpFp0zaejh3T6qQwuIY6ezeCTPddYk/34qRcJsbhROK3eouuyaZ+x8v5Db0hAalbBuYD3TJ+kOJPEx+h8FhOPqUS0Nh7TwdY2+Yzp7cVsdli6HykVWDlr+V37E+Cxf5jRqGKjCyoOh92mD7LI7crDRGDW2zs/A4kA4yg0OI+Zwg/wDyM8R6qAqfDTZsyypVZ0FUfuJVg2jVs4mHtdFxyHCPX1VcxG1AMxktPEDQAaCDa3TmsSk+5LS7Hul8PtmMu91Sp0dWt6NgqZwJwtAFuFpMba5aMs+Lj3iqk7a7mgkwZuY9hC0n7dIu5pnieKxzsmuiMkYQfVk7j9tue7vQQLwLAH6NjqeM+CkN29oMqVSDaG+BJ5dYEn0XL8XtNwcYNpJ/pdWvdfGZKZdUHzXNpBHD+z0Uxz1Z4ljOxL7w/DSliHuq4J4w1UajL/CqON4LWxlOneHO4KoWKr4jB1Owx1I03SQ12rHxxY8WPhqOIC7BsuvlZIcZ6XDnHoepi0KV2hgmVcO6liaTK7HDvAiQ5x45Tp3jwMibLImQcNxGFp1hLYUM2nWwtQVKDnMcNCDw5HgR0MhXneP4bVcNNXZtQ1GiM2HqGKgm3ccfmk8DHiVVcPtNryadVpZUaYc14LXNPItNwpIL3ub8TaVSsP8AGtbSqlgY6tLshDTLAWX7O7nSdNNF1djgQCCCCJBFwQeq/MuP2UDdq6D8DsZXzYnDvJNJjGOaDoxznOBjlNz5JgHWkRFBIREQBERAEREAREQBERAEREAREQBERAEREAWDFYOnUEVGNdykaeB4LOiAgMTu5F6NQt+y+XD83zDzlV3auwiJ7WmW/bZ3mewt5gLoKJgHHMTsF2tNwcOh5dP6KKxNB4ID22Fzb0t/ei7RjNjUahktyu+s3unzix85UJjt2nx3S2qOTgGu9dD7KMA5W+m18NsQLkET4dRxUhg60OAizb2uPs216+QU/jdgszQ5rqbuAcP0dx8iVqt3fc0ksM+//IUAkNn4lpc3KYi5LTF/ozGvE35BWfC7RdLQSHBvePA8Q3oeJ4aBUyjhS2S8QZ1/S46QtrCVngSDOYzB1jQXHSOH9UBP7b3hY19IVGPLc0uAaDcghnQ3k25BRm82wMBj2sFRxZUa8ND2gDETUOVjS5wktDnTBkWWnhsUXuGYG5zXuIbGWD6epUvu/sh9eq3FueOz7UlrIMkUxkYZnSQSpBQcR8Pdp0Kwp02txNInu1Q5jYH22vcCD93MuqbnbuDBUS0w6rUINVw0JFmtE3ygT5km0qfRSAiIgCIiAIiIAiIgCIiAIiIAiIgCIiAIiIAiIgCIiAIiIAiIgPNWmHAhwDgdQRI9CojE7uUzekXUzyF2/lOnlCmUQFTxOAr0/mYKrebZJ/L83pKjzRo1JAJYdCOXjxHmFfFq4zZ9Kr/MYCeB0cPBwuFGAUXG4F1NhLSHOflp0yPrPOUaeM+SvuAwopU6dNujGho8hCiqW7jW1adQPcWscXBjoPeggd7kJJvPipxS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MTEhITERQTFRQVFRcZFBcYGBYaFxYXFRgYFxYbGxcYHCggGhwlHBcYIjIhJjUrLjAuFx8zODMsNygtLysBCgoKDg0OGhAQGy0mICQ0LC4sLCwsLCwsLDY2NDQxMiw3NDQ0LSwsLisyNCwvLywtLDAsNC80NCwsLCwsLCwsLP/AABEIAMIBAwMBIgACEQEDEQH/xAAcAAEAAgMBAQEAAAAAAAAAAAAABQYDBAcCAQj/xABBEAABAwIDBQYCCAQGAQUAAAABAAIRAyEEEjEFBkFRYRMicYGRoQcyQlJicoKSscEjM9HwFBWisuHx4lNzk8LS/8QAGwEBAAIDAQEAAAAAAAAAAAAAAAEFAwQGAgf/xAAwEQACAgECBAQEBQUAAAAAAAAAAQIDEQQhBRIxQRNRYXGBkbHwBhQyocEiIyQz0f/aAAwDAQACEQMRAD8A7giIgCIiAIiIAiIgCIiAIiwVq0WGv6LDffCiDnPoSk30MxcOYX1Rjuq1NqbVp4am6rVflaPUnkBxKoIfiHM8Ov2w9/oZlTnoTyKl/Dve9+0HYvM0NbTczsxxyPDvmPEy0+qui6KufPFSxjJilFxeGERF7PIREQBERAEREAREQBERAEREAREQBERAEREAREQBERAEREAREQBQG8NOHtcOIjzH/an1D71uy0DU+oQT4E5T+q0OJ1eJppJdVv8AI2NLLFq9diJZjKgFnHzv+qoHxKqve+mXEluSw4AgmbeEKzUNrsdxCgt+GB9Fjh9FxB8HD/x91y+lclYuYuZU4TeDV+CGLy42vS/9ShPnTe39nn0Xbl+d/hviey2rhvtl7D+NjgPeF+gsXXyNLonkBqTyXXUTSqy+xTXxbswu4xGKYyM7mtnSTEr3SqtddpBHQg/oqJtOrUe8uqhwPAEEADkJWo2xkWPMKtlxjE3iO3yZvx4WnBPm3+aOkoudbu70Pfj6eFa8uZD88mRmDSQBPKF0VWmnvV0OdLBoanTuifK2ERFnNcIiIAiIgCIiAIiIAiIgCIiAIiIAiIgCIiAIiIAobbW2xSllODU48m+PM9FJY0ONN+T58py+MW0XM6e2aZ+em5p5tdP+l1/dVnEdVOpKMO/csuH6Px25NZS7EvS2rXaZFR9+Zkeh0WTaO3X1KFanWyZX03NLtMsg3N4sb8FHMxNEgltVthMOBaf6H1XLN5t7nYh+SnLaINhxf1d/RVWllqJvEZPHfuizvrpjvOO/thmvU2w+k8tDs4Bs4SMw5wdFacPtLt8PVadcgcPwwT7Arn+K4Hy9FZN0atw08Zb6iP3W3fRFRUkuhpQtbbg+5o7PFQYinVYS003tc0/aaZHlZdJq73YjEU+xrCmQSDmAIcC240Me3FUvDY2nAzU46td+zp/VSFKvTJaWvNiLOaQT6SFr232/pWyOMhxO/wDO1z3UVJbemSyYfaNVny1HjpmMehstjaW0nmhV/l5sjocGgOBAmQWwtaFqVBLXDm1w9WkLVU+Y+qyqhLfG5FfDl8bTwvVzwfOk/wDdd9X553KqZdo4P/3gPzAt/dfoZdHov0P3OY4r/tXt/LCIi3CsCIiAIiIAiIgCIiAIiIAiIgCIiAIiIAiIgCIiALk+9mB7HFVGj5XHO3wdc+8rrCpvxHwM06dYasdld912nuP9Sr+JVc9OfLctuDX+HqVF9Jbf8KEuYbdw3Z4iq3hmkeDu8P1XU6LOJVP39woFRlSPmaQfFv8AwfZaHDk4z37l3xePNVzLsyuMdLLqT3aqgVIFrz/YUJSqzPBSdHZ1ak8OAzDm0/sVdQ0sroTUU3jyOanNQnGRO4qiRUqAfWPuZWlXrlh6hXLdnYxrk167SKbgMrTYvIGUnwt5ra2puHh6s5HVKZ6HMPQ391RTsrrnyy7dSplwW+yyVkcYbeN98dmQ+G3hBiSt2jtFhIvxCgNofD7E0e+yvSewcw5jvS4PqtOps/FMMgNeAfom/o6FKool+ma+h1UuO1UyVd+IyfmxsrH9ljsM+C4U6zHuAicrHS7XoF3jZ+/GDqxLnUzye2Pdsj3XEtl4FgcXOcztXk90nK4ccoDonxEhTzMMW2cCPEQu64fwrTy06be732fT6lDqtU7bOZPKO24XG06gmnUY8fZcD+hWdcCwe1cu0sBh2HvOxFI1CODcwIb5/p4rvq0tbpVp5qKeTHGWQiItM9BERAEREAREQBERAEREAREQBERAEREAREQBc8383mzB+FpZS0wKj9fFotqDxW5vzvUKIbRzmgamcZ3tcJDCAQ1zZA1F+RVKp4fM3MzK9v1mEPHq2YV1w/QQnHxbllPouz+/I8Oxxf8AT1RHOw9dt2PzDkR+4UbvK9z8PFVuVwcC0yIMageU+itZxDKdIvqGA23U8gOq5pt/azqtUPdYA91vBreI8+JWDiHDNIouUI4l2w9v3zt7G+uJ3cvJJ5T8yNw9IvdlA8TyC6FsJjQaYrZjTFjAGaALcuQUDsTD0QLPg8cw1PiJ94VswVIZDEEDQtII9lyNvEL6Jf2ZOPttk5u/iH+VBPaMWsrz33Ljh8ZQcAGVWiNGvGT9e77radRIExbmLj1FlRSobamMqtzCkagkEHLmEg2MxqquuHiSwfSr9Gq4OUZfP7RY9t48vdFwxvy9eqiXVVzxu0cTTJDH1WgcO9HobLcw+9lUfzGU3jmAWu9rey3Xw2a3TTPlOq0OovslbOSk38Ph8C24/GBjCSAeAB4lUA7ZxFCpUFGrUpjMTlB7km/yfL7KbxGM7XK+CGxYTpzVd2jhSajyOP8AQK14ZT4LeerN7hul8FPPV9S17mhx2vhKryDOIa5xt43HBfp9lQHQg+BX5d3dw4fjcMxzZBeAR+E/9+S623Y76ZAw+KrMIvDzmb6O0k8o0KutdJuaz5FpE6SioNHa+0aU5m0q7RxaS11tbGZ9lPbO3na6BWp1KLvtNMerSfeFpZPRYEWGhimPuxzXfdIP6LNKAIiIAiIgCIiAIiIAiIgCIiAIiIDy94AkmAoneHbzMMwEtc+o+1KmNXu5TwHEu0C87zbap0KeVze1qVJbTojWof2aOLuCq2zN3XmpTxNap3wXHJoxofq1rNSwcOZUA0N5N16mLwmIr1Xh+JgPZGjcl+zYJ7rSJHMkyuO0K7mkOY5zTwLSQfUL9QZTYvZJ0aBqOf8Ad4/X8+b9bDOFxlZjQezcc9Ox+V94vyMjyXU/h3VbS08vdfz/AB+5htXc1n7UrV25Kry8tu3NE9ZMSfNV7aIImQVvYarlcD6+BsUfQfWqNpUml1R5hoH78gNSeQWPjsFTYpdE19OpNUFNep92DVzw2bxfysuh7s7Br4i2HaMgMOquMMaeNxdx6Dzhb+6PwzouysqtzCm4GvVuC+pY9mw8GxEnwGpJHSWYgfyMI1rW0+65wAyMj6LRo5w9Bxk2XFfl67n4j/T2Xn6mO3QR8VtvPmiH2fuZhqDWHE1HVnNgDMcjJGkMab+ZKmqdLDt/l4cHr2bW+9SJW1QwrWd65cdXG7j58B0FlnEG4W0koL+mODddkpbSk38SKxD8Of5mHEdWUnezSSqztbcPZGNnLTbTqnjTJpv8TTNj5hXl7Z1UHtfZFKoNMp1BbYg81h/NqLxJHlVc3Q4/vP8ADnEYJuame3oNnvNEPaPtN/ceyomJfDr8dOvhzXf6e3KuEeGYompQNm1dXM+9zHv48NnaWAw9Oi+o2kypRILw0AObmdeQNMpJmeHhpklLlj4tS5l5ff0PNVPLbiWxxXdFw/zHCm8dodNf5bl23MQInvOOjhoT6aD+7rjG7Mf5rRtA7Z9miw7r4gLtuGGaXSCIiDrHH18OAVlq3lxfoiEsNo8NpXDQ0gNgnKbfZtxvfTh1Ujg8QO8SQQAQA4agXd79OAWvUwxY3Qtc46tuJPToBxHBYmOu1gIIEEg62+WfMcuC1CSTrbNpkAupw9x+ZuoJuYi9hpbggwtQOy0a7rCS1/e8Luvz9FkwdQEkkOblsIuJ1cY9BpwK+YmqRTc8ZXE3ymx5NH6WjmpAo42q3OazWdmxr3F7SR8mvdM9fRb+Cql9Nj3DKXNaSORImFXa9dhwsVG1GBzR3ZBLxTIlsHTMbfiVnCkH1ERAEREAREQBERAEReatQNEkgDmbD1QHpQG822/8MWHu1C8xTpCRVcfpFpBgNAuSV73k3hbhabTlL6lS1GmDeo6J1GjRqSoXYGyXPe7E4moHVnDvW7rW8GNabtaPKdSoBo7qYZ1apVxGKJFbMQA4yBTB7ga06M6C5873IzAL2hw+i0az902mOtvVeMkXewFvACLnmWnj0uvTInuk5zo3kPB2g5kR+gUANgGA4h54HQDwd9Hw1VG+LOxTUoMrtu6gf4jhYlj41HGDlPQEq9nMJbAcT8xEf7XW8BJ0WtisJTrMfQkhj2ua8XuHCCId4ySP+tjS3ui6Ni7fbIksrB+cHU51DT7FdF+EmCw/8R4a44pzsgLgCGNgEAcgbknjHRUfaWDNGrVpP1pvc2ecGzvAiCPFdD+CmDJqYmqdGtY0fedmM+IH+5dH+IdPHVaHrsnF+6zuvijHp58k/mXjbFfsW0sJhzFSrPeGrGT/ABKn3iTAPN08FLbMwjabGtaIAFuvVVbY9ft8bi6x0bU7Cn0bSsf9XaHzCujRC5Ply/RGYx19F4wzYb6r1XK+lwS6SUcMiPU+OWniwtwlamJKp7nuZ6+pXNsYcPa5rhIIuoPc3aJpVn4CsZY4F2HnlcvZfhEkDo7orHtFwAJNlzzerFdk6jiaZk0agdbiAZI8wCPxFe9Da42cvZmzqYKUObujBT3WNDbBgxTnPSPR4IP5e8PMLr+Dw1mtLWuaACf/AKiDbhPkFGYmiDXoVBBgPE8xGYX9VNhuRt2lr3HhpmP3dYHE8ld2ScmslcjHVYCSZc0NsJ0+1cyOnkVE1WENLyGuzXHnZovbl6lTjm2axrg4HWdYHzSRzkA24rTx1AF12kRclvM2EkX5n0WMk0aVTKAyXCbGbgjVxk2vf1W+cQajg0Br8ozHzlrbGZ+l6KOZJc4tcDHdAOvM6acB+FaLMDTNR+Lq5gKdJzoa4iQJyaQZj3KgEs7Zpr4klxc2lh+zaxsWeRFRxuNJyC31SrCoLdR9R7X1KhdJyMEzowSTf7TnDyU6vQCIiAIiIAiIgCIiAKF3n27Tw1OCO0qVJbSpWmoevJg4lSeMrZGl2UuA1A1jieqr+G2fh6ld2Ia8vqPgRUOjRo1nJvGAoBXsLunVqOZia1QGoHmoB8tNpPBgAswe8K5AtgGq2Gt0tI8ZFx0mP6en0oNwWActCeZF2/34L0Krh3nAEfRAsRPQ2JPjb1UAAEQ4Ok6Nae95A6zzN4R5iz2ZnHkMzRH+oAeHFeRlmTao6wAlp8OvU3XuHt0Ie487H2tA5W1QHxjeFJ8nVxs4CfeeQ6dIR1+4WywaxeekG/jqvLy35TLXalxsRPHOLSY06aQIXt1N3yMPdGs/7cwvfnc36oDk3xYwDRWp4inGV4yO++y4MHSW2/D62X4Jgf4XEHj2/wClNkKX3i2czEsdTqs7o0MSMzeRGgHktT4Z7OGH/wARTY4ljy17JM6DK6/L5fRW713iaLwH1WN/Qx8uJZNP4eV5YZ1NeqT4l7pXRZXJt36hw2Nx2GdbJXdUZ1ZUPaAjycR5LpdDGBzQVWxjmO3me28GXEvXkOlo8FqYmsvmGqyzwJWvroYpUvUmreRhxJI+UkeCi8Rteo35gHD0PqFJYh6hNoAGVScy7lrGGURW2dpGoOQ5dVQt58RFJ7eEE+xH7+ytW0XZZVRq4Y4nE0MONatQA9GDvPP5Q5bOminYsGO94gztOApgjCh82DSYmZFM8r6wpyn3nS14IbYTBudbjlpPioinUPbNyxYGAdJdZo6ae6lKohoaWnMbZhe5u4gi4Op4K4ZWo+tIOZ72+DheGtm/MXk+ELw35CQ7vG+V1zJs1pBhwOgusjmg5WMdbiNQGtjz5DwK+1Zc4Nc0EN7xiD0bY+ZtOgUElY3lzUaTnFhdAju3Jn5jB46la+E2jQrMDSatMOdTeWVGHM9rXNIa0zBBOX1U7tGkyo7KHHg3KZ1N3Wdewj1K06OzTXxRqAtFKi9rAIu40u86DoBnMfgUAtKIikBERAEREAREQBERAFGYvYVF8kNyO+sy3q35T5hSaICA/wAJiqP8twqt+qYDo8HW9CF5p7Xp5gKrHUnjoR4nKf2lWFY6+HY8ZXta4ciAR7oDRYA4EtLattLW6QdLrwAW/KTndwNx6G4aOh9ysNfd5oOag91M8BJc3/8AQ8isLsRiqVqtPtWfWbLreQzD0PiowDf7Rze7EuNy4X8XFuvgBPoF8bSb8lI5T9Ig6Dq02zHwnUrXwe06D5LXZCdZuJHXh7LadROXQOJ+mOZ4yL26dEB8ex3yABzRGaLGODYNvG4so45WV87BEG9oLuDgJ1j9YUiJENpuknXNcgcTIvJPOfYrDtCC0MLSMtydWhvj15mNCV7reHh9yGU74o7Kex1LamGBcabQ3EAfSozmD445T7FZdg7wNexr2mWGD4dFasBiGgGmQDSIjm1s8Puxw4eBXPt5NyMRg6jsRswdpRccz8PxbOvZ8x0/Ve05VSyt/TzGzWGW3aG2HT3MuUgRYGeevVZNlYsuY4mPnMR0A/eVzrZ+9tB/cq5qTtCx3dg+B0PgrNQ27TDAGEZRpda3EdTCdKrrg899jY01SUuZtE7ia6hMdiVpYvbbeY9VWdobwBzslIOq1DZrGAuJPkqSFFk3siwdsILqZdvbRa1pJKk/h3sjsmVNo4ruFzD2QdbJS1c49XWjoOq+bvbjve4YnacANuzDzYcjVOn4fXktv4o1X1Nm1nUQSA+lIbwbnEuIGgkN8Ab9LjTadVLfqVt93iP0KZX38xtXE1KmHPYike0DYaQ5k5QKhIm8gQI4xe66LuV8S6OLe2niC2hiIyhjz3HnjkqQACbd0ibWnVc43XFEYcszB9SoQ6q614+Ro+yJPiStbbGwQZIC2MGHJ+iWEEuc9pE2Bie63qLi8nhqvlIdxz2vsZdfvCALXmdBz1XC92PiDi8EBRxGbEYbSCf4rG8mPJuItld5ELr+yt5cHjWB9B4N5fMtezLBh3EEmBHETqFDJMOGx1ak2s+vSYWU3k5g4hxzHhI6gRbgpXd2o11Imm0tZnflkyT3jmJJ4l+ZaW1cP2xoYYkxULqtW/eyM+UTzzFg/CVNYHCNpU202TlaLTqbySepJQGdERAEREAREQBERAEREAREQBERAEREBp4zZdKrd7Bm+sLO/MLqMdsetSvh6sj6rrH8wsfMean0QFdO2XMIGKpFp0zaejh3T6qQwuIY6ezeCTPddYk/34qRcJsbhROK3eouuyaZ+x8v5Db0hAalbBuYD3TJ+kOJPEx+h8FhOPqUS0Nh7TwdY2+Yzp7cVsdli6HykVWDlr+V37E+Cxf5jRqGKjCyoOh92mD7LI7crDRGDW2zs/A4kA4yg0OI+Zwg/wDyM8R6qAqfDTZsyypVZ0FUfuJVg2jVs4mHtdFxyHCPX1VcxG1AMxktPEDQAaCDa3TmsSk+5LS7Hul8PtmMu91Sp0dWt6NgqZwJwtAFuFpMba5aMs+Lj3iqk7a7mgkwZuY9hC0n7dIu5pnieKxzsmuiMkYQfVk7j9tue7vQQLwLAH6NjqeM+CkN29oMqVSDaG+BJ5dYEn0XL8XtNwcYNpJ/pdWvdfGZKZdUHzXNpBHD+z0Uxz1Z4ljOxL7w/DSliHuq4J4w1UajL/CqON4LWxlOneHO4KoWKr4jB1Owx1I03SQ12rHxxY8WPhqOIC7BsuvlZIcZ6XDnHoepi0KV2hgmVcO6liaTK7HDvAiQ5x45Tp3jwMibLImQcNxGFp1hLYUM2nWwtQVKDnMcNCDw5HgR0MhXneP4bVcNNXZtQ1GiM2HqGKgm3ccfmk8DHiVVcPtNryadVpZUaYc14LXNPItNwpIL3ub8TaVSsP8AGtbSqlgY6tLshDTLAWX7O7nSdNNF1djgQCCCCJBFwQeq/MuP2UDdq6D8DsZXzYnDvJNJjGOaDoxznOBjlNz5JgHWkRFBIREQBERAEREAREQBERAEREAREQBERAEREAWDFYOnUEVGNdykaeB4LOiAgMTu5F6NQt+y+XD83zDzlV3auwiJ7WmW/bZ3mewt5gLoKJgHHMTsF2tNwcOh5dP6KKxNB4ID22Fzb0t/ei7RjNjUahktyu+s3unzix85UJjt2nx3S2qOTgGu9dD7KMA5W+m18NsQLkET4dRxUhg60OAizb2uPs216+QU/jdgszQ5rqbuAcP0dx8iVqt3fc0ksM+//IUAkNn4lpc3KYi5LTF/ozGvE35BWfC7RdLQSHBvePA8Q3oeJ4aBUyjhS2S8QZ1/S46QtrCVngSDOYzB1jQXHSOH9UBP7b3hY19IVGPLc0uAaDcghnQ3k25BRm82wMBj2sFRxZUa8ND2gDETUOVjS5wktDnTBkWWnhsUXuGYG5zXuIbGWD6epUvu/sh9eq3FueOz7UlrIMkUxkYZnSQSpBQcR8Pdp0Kwp02txNInu1Q5jYH22vcCD93MuqbnbuDBUS0w6rUINVw0JFmtE3ygT5km0qfRSAiIgCIiAIiIAiIgCIiAIiIAiIgCIiAIiIAiIgCIiAIiIAiIgPNWmHAhwDgdQRI9CojE7uUzekXUzyF2/lOnlCmUQFTxOAr0/mYKrebZJ/L83pKjzRo1JAJYdCOXjxHmFfFq4zZ9Kr/MYCeB0cPBwuFGAUXG4F1NhLSHOflp0yPrPOUaeM+SvuAwopU6dNujGho8hCiqW7jW1adQPcWscXBjoPeggd7kJJvPipxS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17" y="4167414"/>
            <a:ext cx="3613149" cy="23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Create engaging presentations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Slides</a:t>
            </a:r>
            <a:endParaRPr lang="en-US" dirty="0"/>
          </a:p>
        </p:txBody>
      </p:sp>
      <p:pic>
        <p:nvPicPr>
          <p:cNvPr id="2050" name="Picture 2" descr="http://panasonic.net/avc/projector/products/vw430/img/features/2-09p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83" y="3568455"/>
            <a:ext cx="4514850" cy="20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2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92917"/>
            <a:ext cx="7408333" cy="3533246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Discuss </a:t>
            </a:r>
            <a:r>
              <a:rPr lang="en-US" sz="2800" b="1" dirty="0" smtClean="0"/>
              <a:t>with </a:t>
            </a:r>
            <a:r>
              <a:rPr lang="en-US" sz="2800" b="1" dirty="0" smtClean="0"/>
              <a:t>your group 2</a:t>
            </a:r>
            <a:r>
              <a:rPr lang="en-US" sz="2800" b="1" dirty="0" smtClean="0"/>
              <a:t>-3 </a:t>
            </a:r>
            <a:r>
              <a:rPr lang="en-US" sz="2800" b="1" dirty="0" smtClean="0"/>
              <a:t>main </a:t>
            </a:r>
            <a:r>
              <a:rPr lang="en-US" sz="2800" b="1" dirty="0" smtClean="0"/>
              <a:t>points from DE 1, </a:t>
            </a:r>
            <a:r>
              <a:rPr lang="en-US" sz="2800" b="1" dirty="0" smtClean="0"/>
              <a:t>then share it with the </a:t>
            </a:r>
            <a:r>
              <a:rPr lang="en-US" sz="2800" b="1" dirty="0" smtClean="0"/>
              <a:t>class: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Group A</a:t>
            </a:r>
            <a:r>
              <a:rPr lang="en-US" sz="2800" dirty="0" smtClean="0"/>
              <a:t> (</a:t>
            </a:r>
            <a:r>
              <a:rPr lang="en-US" sz="2800" dirty="0" err="1" smtClean="0"/>
              <a:t>Howida</a:t>
            </a:r>
            <a:r>
              <a:rPr lang="en-US" sz="2800" dirty="0" smtClean="0"/>
              <a:t>, Rama, Majd) </a:t>
            </a:r>
            <a:r>
              <a:rPr lang="en-US" sz="2800" dirty="0" smtClean="0">
                <a:sym typeface="Wingdings"/>
              </a:rPr>
              <a:t></a:t>
            </a:r>
            <a:r>
              <a:rPr lang="en-US" sz="2800" dirty="0" smtClean="0"/>
              <a:t> Question 1 (MOOCs)</a:t>
            </a:r>
          </a:p>
          <a:p>
            <a:r>
              <a:rPr lang="en-US" sz="2800" b="1" dirty="0" smtClean="0"/>
              <a:t>Group B</a:t>
            </a:r>
            <a:r>
              <a:rPr lang="en-US" sz="2800" dirty="0" smtClean="0"/>
              <a:t> (Allison &amp; </a:t>
            </a:r>
            <a:r>
              <a:rPr lang="en-US" sz="2800" dirty="0" err="1" smtClean="0"/>
              <a:t>Lia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/>
              </a:rPr>
              <a:t> Question 4 (Distance Education in Higher Education)</a:t>
            </a:r>
          </a:p>
          <a:p>
            <a:r>
              <a:rPr lang="en-US" sz="2800" b="1" dirty="0" smtClean="0">
                <a:sym typeface="Wingdings"/>
              </a:rPr>
              <a:t>Group C</a:t>
            </a:r>
            <a:r>
              <a:rPr lang="en-US" sz="2800" dirty="0" smtClean="0">
                <a:sym typeface="Wingdings"/>
              </a:rPr>
              <a:t> (Shaun &amp; Paul)  Question 3 (LMS)</a:t>
            </a:r>
          </a:p>
          <a:p>
            <a:r>
              <a:rPr lang="en-US" sz="2800" b="1" dirty="0" smtClean="0">
                <a:sym typeface="Wingdings"/>
              </a:rPr>
              <a:t>Group D</a:t>
            </a:r>
            <a:r>
              <a:rPr lang="en-US" sz="2800" dirty="0" smtClean="0">
                <a:sym typeface="Wingdings"/>
              </a:rPr>
              <a:t> (Leigh &amp; </a:t>
            </a:r>
            <a:r>
              <a:rPr lang="en-US" sz="2800" dirty="0" err="1" smtClean="0">
                <a:sym typeface="Wingdings"/>
              </a:rPr>
              <a:t>DeeAnn</a:t>
            </a:r>
            <a:r>
              <a:rPr lang="en-US" sz="2800" dirty="0" smtClean="0">
                <a:sym typeface="Wingdings"/>
              </a:rPr>
              <a:t>)  Question 2 (Distance Education in K-12 Schools)</a:t>
            </a:r>
          </a:p>
          <a:p>
            <a:r>
              <a:rPr lang="en-US" sz="2800" b="1" dirty="0" smtClean="0">
                <a:sym typeface="Wingdings"/>
              </a:rPr>
              <a:t>Group E</a:t>
            </a:r>
            <a:r>
              <a:rPr lang="en-US" sz="2800" dirty="0" smtClean="0">
                <a:sym typeface="Wingdings"/>
              </a:rPr>
              <a:t> (Jamie &amp; Ali)  Question 5 (Mobile Learning in Online Teaching)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3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2035</TotalTime>
  <Words>331</Words>
  <Application>Microsoft Macintosh PowerPoint</Application>
  <PresentationFormat>On-screen Show (4:3)</PresentationFormat>
  <Paragraphs>37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PowerPoint Presentation</vt:lpstr>
      <vt:lpstr>Google Docs</vt:lpstr>
      <vt:lpstr>Google Docs</vt:lpstr>
      <vt:lpstr>Google Sheets</vt:lpstr>
      <vt:lpstr>Google Sheets</vt:lpstr>
      <vt:lpstr>Google Slides</vt:lpstr>
      <vt:lpstr>Assignment 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Majd Alomar</dc:creator>
  <cp:lastModifiedBy>Majd Alomar</cp:lastModifiedBy>
  <cp:revision>27</cp:revision>
  <dcterms:created xsi:type="dcterms:W3CDTF">2013-09-23T00:58:14Z</dcterms:created>
  <dcterms:modified xsi:type="dcterms:W3CDTF">2013-09-25T18:04:23Z</dcterms:modified>
</cp:coreProperties>
</file>